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12192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4" d="100"/>
          <a:sy n="114" d="100"/>
        </p:scale>
        <p:origin x="2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0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Basic Syntax :
1)https://zerotomastery.io/cheatsheets/python-cheat-sheet/
2) https://www.youtube.com/watch?v=kqtD5dpn9C8&amp;t=579s
More detailed: 
3) https://www.youtube.com/watch?v=_uQrJ0TkZlc&amp;t=672s
Python Projects : Building E-commence Website)  :
Short Video Series Project :  
https://www.youtube.com/watch?v=Qr4QMBUPxWo&amp;t=3s
Long Video Series Project  https://www.youtube.com/watch?v=o9TwipumGoU&amp;list=PLYPlvTh05MsxJja9bzQCSTDu4hnEv5N_u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r4QMBUPxWo&amp;t=3s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_uQrJ0TkZlc&amp;t=672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kqtD5dpn9C8&amp;t=579s" TargetMode="External"/><Relationship Id="rId5" Type="http://schemas.openxmlformats.org/officeDocument/2006/relationships/hyperlink" Target="https://zerotomastery.io/cheatsheets/python-cheat-sheet/" TargetMode="External"/><Relationship Id="rId4" Type="http://schemas.openxmlformats.org/officeDocument/2006/relationships/image" Target="../media/image29.svg"/><Relationship Id="rId9" Type="http://schemas.openxmlformats.org/officeDocument/2006/relationships/hyperlink" Target="https://www.youtube.com/watch?v=o9TwipumGoU&amp;list=PLYPlvTh05MsxJja9bzQCSTDu4hnEv5N_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2794888"/>
            <a:ext cx="12188951" cy="126626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0905" y="3074844"/>
            <a:ext cx="11808047" cy="6055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357"/>
              </a:lnSpc>
              <a:spcAft>
                <a:spcPts val="600"/>
              </a:spcAft>
              <a:buNone/>
            </a:pPr>
            <a:r>
              <a:rPr lang="en-US" sz="61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Programming language(Python)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0905" y="285679"/>
            <a:ext cx="777637" cy="47613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2324" y="357098"/>
            <a:ext cx="634798" cy="333292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3" cy="126365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Writing python code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l="1138" r="1138"/>
          <a:stretch/>
        </p:blipFill>
        <p:spPr>
          <a:xfrm>
            <a:off x="257111" y="914171"/>
            <a:ext cx="11384460" cy="574902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31" cy="1761875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8829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ML code portion in a real-world ML system is a lot</a:t>
            </a:r>
            <a:b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smaller than the infrastructure needed for its support.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6181" y="2047363"/>
            <a:ext cx="11801969" cy="3925548"/>
          </a:xfrm>
          <a:prstGeom prst="rect">
            <a:avLst/>
          </a:prstGeom>
          <a:solidFill>
            <a:srgbClr val="FEFEFE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l="341" r="341"/>
          <a:stretch/>
        </p:blipFill>
        <p:spPr>
          <a:xfrm>
            <a:off x="76181" y="2047363"/>
            <a:ext cx="11801969" cy="392554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31" cy="126365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Read More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04702" y="1923569"/>
            <a:ext cx="11046229" cy="409472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l">
              <a:lnSpc>
                <a:spcPts val="2100"/>
              </a:lnSpc>
              <a:buNone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Basic Syntax :</a:t>
            </a:r>
          </a:p>
          <a:p>
            <a:pPr algn="l">
              <a:lnSpc>
                <a:spcPts val="2100"/>
              </a:lnSpc>
              <a:buNone/>
            </a:pPr>
            <a:endParaRPr lang="en-US" sz="1500" kern="0" spc="0" dirty="0" smtClean="0">
              <a:solidFill>
                <a:srgbClr val="00143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ts val="2100"/>
              </a:lnSpc>
              <a:buAutoNum type="arabicParenR"/>
            </a:pP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/>
              </a:rPr>
              <a:t>https</a:t>
            </a: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/>
              </a:rPr>
              <a:t>://zerotomastery.io/cheatsheets/python-cheat-sheet</a:t>
            </a: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/>
              </a:rPr>
              <a:t>/</a:t>
            </a: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ts val="2100"/>
              </a:lnSpc>
              <a:buAutoNum type="arabicParenR"/>
            </a:pP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</a:t>
            </a: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</a:t>
            </a: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6"/>
              </a:rPr>
              <a:t>https://</a:t>
            </a: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6"/>
              </a:rPr>
              <a:t>www.youtube.com/watch?v=kqtD5dpn9C8&amp;t=579s</a:t>
            </a: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More detailed:</a:t>
            </a: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3) </a:t>
            </a: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7"/>
              </a:rPr>
              <a:t>https://www.youtube.com/watch?v=_</a:t>
            </a: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7"/>
              </a:rPr>
              <a:t>uQrJ0TkZlc&amp;t=672s</a:t>
            </a: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Projects : Building E-commence Website)  :</a:t>
            </a:r>
          </a:p>
          <a:p>
            <a:pPr algn="l">
              <a:lnSpc>
                <a:spcPts val="2100"/>
              </a:lnSpc>
              <a:buNone/>
            </a:pPr>
            <a:endParaRPr lang="en-US" sz="1500" kern="0" spc="0" dirty="0" smtClean="0">
              <a:solidFill>
                <a:srgbClr val="00143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Short Video Series Project :  </a:t>
            </a: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8"/>
              </a:rPr>
              <a:t>https://</a:t>
            </a: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8"/>
              </a:rPr>
              <a:t>www.youtube.com/watch?v=Qr4QMBUPxWo&amp;t=3s</a:t>
            </a: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Long Video Series Project  </a:t>
            </a: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9"/>
              </a:rPr>
              <a:t>https://</a:t>
            </a:r>
            <a:r>
              <a:rPr lang="en-US" sz="1500" kern="0" spc="0" dirty="0" smtClean="0">
                <a:solidFill>
                  <a:srgbClr val="11A9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9"/>
              </a:rPr>
              <a:t>www.youtube.com/watch?v=o9TwipumGoU&amp;list=PLYPlvTh05MsxJja9bzQCSTDu4hnEv5N_u</a:t>
            </a:r>
            <a:endParaRPr lang="en-US" sz="1500" kern="0" spc="0" dirty="0" smtClean="0">
              <a:solidFill>
                <a:srgbClr val="11A9E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100"/>
              </a:lnSpc>
              <a:buNone/>
            </a:pP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6" cy="126365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Agenda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71357" y="1980705"/>
            <a:ext cx="11046237" cy="156171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242900" indent="-242900" algn="l">
              <a:lnSpc>
                <a:spcPts val="2100"/>
              </a:lnSpc>
              <a:buSzPct val="100000"/>
              <a:buChar char="•"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is a programming language </a:t>
            </a:r>
          </a:p>
          <a:p>
            <a:pPr marL="242900" indent="-242900" algn="l">
              <a:lnSpc>
                <a:spcPts val="2100"/>
              </a:lnSpc>
              <a:buSzPct val="100000"/>
              <a:buChar char="•"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Installing Python and code editor </a:t>
            </a:r>
          </a:p>
          <a:p>
            <a:pPr marL="242900" indent="-242900" algn="l">
              <a:lnSpc>
                <a:spcPts val="2100"/>
              </a:lnSpc>
              <a:buSzPct val="100000"/>
              <a:buChar char="•"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basic syntax </a:t>
            </a:r>
          </a:p>
          <a:p>
            <a:pPr marL="242900" indent="-242900" algn="l">
              <a:lnSpc>
                <a:spcPts val="2100"/>
              </a:lnSpc>
              <a:buSzPct val="100000"/>
              <a:buChar char="•"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simple calculator using Python</a:t>
            </a:r>
          </a:p>
          <a:p>
            <a:pPr marL="242900" indent="-242900" algn="l">
              <a:lnSpc>
                <a:spcPts val="2100"/>
              </a:lnSpc>
              <a:buSzPct val="100000"/>
              <a:buChar char="•"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Reading materials 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7" cy="126365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is a programming language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42790" y="1870302"/>
            <a:ext cx="11103372" cy="4321037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242900" indent="-242900" algn="l">
              <a:lnSpc>
                <a:spcPts val="3500"/>
              </a:lnSpc>
              <a:buSzPct val="100000"/>
              <a:buChar char="•"/>
            </a:pPr>
            <a:r>
              <a:rPr lang="en-US" sz="2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Programming (also known as coding) is the process of writing instructions to a device, such as a computer or mobile device.</a:t>
            </a:r>
          </a:p>
          <a:p>
            <a:pPr marL="242900" indent="-242900" algn="l">
              <a:lnSpc>
                <a:spcPts val="3500"/>
              </a:lnSpc>
              <a:buSzPct val="100000"/>
              <a:buChar char="•"/>
            </a:pPr>
            <a:r>
              <a:rPr lang="en-US" sz="2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write these instructions with a programming language, which is then interpreted by the device</a:t>
            </a:r>
          </a:p>
          <a:p>
            <a:pPr marL="242900" indent="-242900" algn="l">
              <a:lnSpc>
                <a:spcPts val="3500"/>
              </a:lnSpc>
              <a:buSzPct val="100000"/>
              <a:buChar char="•"/>
            </a:pPr>
            <a:r>
              <a:rPr lang="en-US" sz="2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sets of instructions may be referred to by various names, but </a:t>
            </a:r>
            <a:r>
              <a:rPr lang="en-US" sz="2500" i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program</a:t>
            </a:r>
            <a:r>
              <a:rPr lang="en-US" sz="2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 </a:t>
            </a:r>
            <a:r>
              <a:rPr lang="en-US" sz="2500" i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computer program</a:t>
            </a:r>
            <a:r>
              <a:rPr lang="en-US" sz="2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 </a:t>
            </a:r>
            <a:r>
              <a:rPr lang="en-US" sz="2500" i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application (app)</a:t>
            </a:r>
            <a:r>
              <a:rPr lang="en-US" sz="2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and </a:t>
            </a:r>
            <a:r>
              <a:rPr lang="en-US" sz="2500" i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executable</a:t>
            </a:r>
            <a:r>
              <a:rPr lang="en-US" sz="2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 are a few popular names.</a:t>
            </a:r>
          </a:p>
          <a:p>
            <a:pPr marL="242900" indent="-242900" algn="l">
              <a:lnSpc>
                <a:spcPts val="3500"/>
              </a:lnSpc>
              <a:buSzPct val="100000"/>
              <a:buChar char="•"/>
            </a:pPr>
            <a:r>
              <a:rPr lang="en-US" sz="2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 </a:t>
            </a:r>
            <a:r>
              <a:rPr lang="en-US" sz="2500" i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program</a:t>
            </a:r>
            <a:r>
              <a:rPr lang="en-US" sz="2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 can be anything that is written with code; websites, games, and phone apps are programs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7" cy="126365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How do programming languages work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71356" y="1923569"/>
            <a:ext cx="5199201" cy="118080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l">
              <a:lnSpc>
                <a:spcPts val="2100"/>
              </a:lnSpc>
              <a:buNone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 </a:t>
            </a:r>
            <a:r>
              <a:rPr lang="en-US" sz="15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write code</a:t>
            </a: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 to tell it what to do</a:t>
            </a: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code is </a:t>
            </a:r>
            <a:r>
              <a:rPr lang="en-US" sz="15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compiled</a:t>
            </a: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which turns it into machine code the computer can understand.</a:t>
            </a: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computer </a:t>
            </a:r>
            <a:r>
              <a:rPr lang="en-US" sz="15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executes</a:t>
            </a: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 the code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418245" y="1923569"/>
            <a:ext cx="5199201" cy="7999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l">
              <a:lnSpc>
                <a:spcPts val="2100"/>
              </a:lnSpc>
              <a:buNone/>
            </a:pPr>
            <a:r>
              <a:rPr lang="en-US" sz="15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Interpreter</a:t>
            </a: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 translates just one statement of the program at a time into machine code. </a:t>
            </a:r>
            <a:r>
              <a:rPr lang="en-US" sz="15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Compiler</a:t>
            </a: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 scans the entire program and translates the whole of it into machine code at once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t="1454" b="1454"/>
          <a:stretch/>
        </p:blipFill>
        <p:spPr>
          <a:xfrm>
            <a:off x="414598" y="3323394"/>
            <a:ext cx="5512847" cy="2279526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6389677" y="3323394"/>
            <a:ext cx="5256199" cy="2275359"/>
          </a:xfrm>
          <a:prstGeom prst="rect">
            <a:avLst/>
          </a:prstGeom>
          <a:solidFill>
            <a:srgbClr val="F3F2F3"/>
          </a:solidFill>
        </p:spPr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6"/>
          <a:srcRect t="9292" b="9292"/>
          <a:stretch/>
        </p:blipFill>
        <p:spPr>
          <a:xfrm>
            <a:off x="6389677" y="3323394"/>
            <a:ext cx="5256199" cy="227535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7" cy="126365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18997" y="1923569"/>
            <a:ext cx="5056511" cy="198070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242900" indent="-242900" algn="l">
              <a:lnSpc>
                <a:spcPts val="2100"/>
              </a:lnSpc>
              <a:buSzPct val="100000"/>
              <a:buChar char="•"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is a general-purpose interpreted, interactive, object-oriented, and high-level programming language.</a:t>
            </a:r>
          </a:p>
          <a:p>
            <a:pPr marL="242900" indent="-242900" algn="l">
              <a:lnSpc>
                <a:spcPts val="2100"/>
              </a:lnSpc>
              <a:buSzPct val="100000"/>
              <a:buChar char="•"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Created by Guido van Rossum, first released it in 1991 as Python </a:t>
            </a:r>
          </a:p>
          <a:p>
            <a:pPr marL="242900" indent="-242900" algn="l">
              <a:lnSpc>
                <a:spcPts val="2100"/>
              </a:lnSpc>
              <a:buSzPct val="100000"/>
              <a:buChar char="•"/>
            </a:pPr>
            <a:r>
              <a:rPr lang="en-US" sz="15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is designed to be highly readable. It uses English keywords frequently where as other languages use punctuation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l="-531" t="-21122" r="-531" b="-21122"/>
          <a:stretch/>
        </p:blipFill>
        <p:spPr>
          <a:xfrm>
            <a:off x="5865933" y="1771207"/>
            <a:ext cx="5943437" cy="470549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0058B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4536" t="-894" r="-4536" b="-894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0058B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8333" t="-8192" r="-8333" b="-8192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3" cy="1761875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8829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to master when learning</a:t>
            </a:r>
            <a:b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programming language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1521" b="1521"/>
          <a:stretch/>
        </p:blipFill>
        <p:spPr>
          <a:xfrm>
            <a:off x="504699" y="1352212"/>
            <a:ext cx="10701849" cy="535714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790252" y="2609197"/>
            <a:ext cx="8381543" cy="68562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ts val="5400"/>
              </a:lnSpc>
              <a:buNone/>
            </a:pPr>
            <a:r>
              <a:rPr lang="en-US" sz="45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Download Python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903629" y="3799525"/>
            <a:ext cx="8381543" cy="34281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ts val="2800"/>
              </a:lnSpc>
              <a:buNone/>
            </a:pPr>
            <a:r>
              <a:rPr lang="en-US" sz="20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https://www.python.org/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170</Words>
  <Application>Microsoft Office PowerPoint</Application>
  <PresentationFormat>Widescreen</PresentationFormat>
  <Paragraphs>57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John</cp:lastModifiedBy>
  <cp:revision>2</cp:revision>
  <dcterms:created xsi:type="dcterms:W3CDTF">2021-05-10T08:09:26Z</dcterms:created>
  <dcterms:modified xsi:type="dcterms:W3CDTF">2021-05-10T08:12:06Z</dcterms:modified>
</cp:coreProperties>
</file>